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15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14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временами дождь, гроза.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юго-западный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5-10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17-19,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30-32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16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16 июля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северо-восточный 5-10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16-18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июля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2720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0,544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0,258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1,363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19272</TotalTime>
  <Words>535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4261</cp:revision>
  <cp:lastPrinted>2021-07-01T03:56:27Z</cp:lastPrinted>
  <dcterms:created xsi:type="dcterms:W3CDTF">2018-03-27T06:03:00Z</dcterms:created>
  <dcterms:modified xsi:type="dcterms:W3CDTF">2024-07-14T07:29:04Z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