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5" d="100"/>
          <a:sy n="85" d="100"/>
        </p:scale>
        <p:origin x="114" y="5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526275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366307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Ночью временами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7-12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20-22, днем 31-33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20-22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26298</TotalTime>
  <Words>594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3410</cp:revision>
  <cp:lastPrinted>2021-10-15T03:50:29Z</cp:lastPrinted>
  <dcterms:created xsi:type="dcterms:W3CDTF">2018-03-27T06:03:00Z</dcterms:created>
  <dcterms:modified xsi:type="dcterms:W3CDTF">2024-07-14T06:56:19Z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