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77485582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10435"/>
              </p:ext>
            </p:extLst>
          </p:nvPr>
        </p:nvGraphicFramePr>
        <p:xfrm>
          <a:off x="4991355" y="4234700"/>
          <a:ext cx="4747702" cy="21237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1765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568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0,114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1,013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213406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северный, северо-восточный 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18-20,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28-30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северо-восточный 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</a:t>
            </a:r>
            <a:r>
              <a:rPr lang="ru-RU" sz="1200">
                <a:latin typeface="Times New Roman" panose="02020603050405020304" pitchFamily="18" charset="0"/>
                <a:ea typeface="Calibri" panose="020F0502020204030204" pitchFamily="34" charset="0"/>
              </a:rPr>
              <a:t>воздуха </a:t>
            </a:r>
            <a:r>
              <a:rPr lang="ru-RU" sz="1200" smtClean="0">
                <a:latin typeface="Times New Roman" panose="02020603050405020304" pitchFamily="18" charset="0"/>
                <a:ea typeface="Calibri" panose="020F0502020204030204" pitchFamily="34" charset="0"/>
              </a:rPr>
              <a:t>18-20 тепла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26096</TotalTime>
  <Words>595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4708</cp:revision>
  <cp:lastPrinted>2021-07-01T03:56:27Z</cp:lastPrinted>
  <dcterms:created xsi:type="dcterms:W3CDTF">2018-03-27T06:03:00Z</dcterms:created>
  <dcterms:modified xsi:type="dcterms:W3CDTF">2024-07-14T06:23:16Z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