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0715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15 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днем дождь, гроза. Ветер восточный, юго-восточный 9-14, днем порывы 15-20 м/с. Температура воздуха ночью 16-18, днем 27-29 тепла.</a:t>
            </a:r>
          </a:p>
          <a:p>
            <a:pPr algn="just"/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16 июля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июля по 08 ч. 16 июля 2024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887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020511"/>
              </p:ext>
            </p:extLst>
          </p:nvPr>
        </p:nvGraphicFramePr>
        <p:xfrm>
          <a:off x="4976701" y="4365104"/>
          <a:ext cx="4759297" cy="158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4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34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34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282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40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18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20035</TotalTime>
  <Words>556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3790</cp:revision>
  <cp:lastPrinted>2021-07-01T03:56:27Z</cp:lastPrinted>
  <dcterms:created xsi:type="dcterms:W3CDTF">2018-03-27T06:03:00Z</dcterms:created>
  <dcterms:modified xsi:type="dcterms:W3CDTF">2024-07-14T07:12:43Z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