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78523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21419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571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5284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19828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2021-10-14T11:15:53Z</cp:lastPrinted>
  <dcterms:created xsi:type="dcterms:W3CDTF">2018-03-27T06:03:00Z</dcterms:created>
  <dcterms:modified xsi:type="dcterms:W3CDTF">2024-07-14T07:22:20Z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