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8926497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3997779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дождь, гроза, шквал. Ветер юго-западный 8-13, порывы 15-20 м/с. Температура воздуха ночью 19-21, днем 30-32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13714</TotalTime>
  <Words>628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3169</cp:revision>
  <cp:lastPrinted>2021-07-01T03:56:27Z</cp:lastPrinted>
  <dcterms:created xsi:type="dcterms:W3CDTF">2018-03-27T06:03:00Z</dcterms:created>
  <dcterms:modified xsi:type="dcterms:W3CDTF">2024-07-14T06:59:52Z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