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4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31543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15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утром и днем гроза. Ветер 9-14 м/с. Температура воздуха ночью 18-20, днем 27-29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15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7-12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80677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19844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3247</cp:revision>
  <cp:lastPrinted>2021-07-01T03:56:27Z</cp:lastPrinted>
  <dcterms:created xsi:type="dcterms:W3CDTF">2018-03-27T06:03:00Z</dcterms:created>
  <dcterms:modified xsi:type="dcterms:W3CDTF">2024-07-14T06:45:09Z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