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2" d="100"/>
          <a:sy n="112" d="100"/>
        </p:scale>
        <p:origin x="78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66459608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98735" y="125216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переходом на северо-западный, северный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31-33° тепла.</a:t>
            </a:r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2762" y="2073536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975330" y="31334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0512261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24053</TotalTime>
  <Words>678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3980</cp:revision>
  <cp:lastPrinted>2021-10-18T15:52:53Z</cp:lastPrinted>
  <dcterms:created xsi:type="dcterms:W3CDTF">2018-03-27T06:03:00Z</dcterms:created>
  <dcterms:modified xsi:type="dcterms:W3CDTF">2024-07-14T07:22:45Z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