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9985631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15 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гроза, днем временами сильный дождь, град. Ветер восточный, юго-восточный 9-14 м/с. Температура воздуха ночью 17-19, днем 27-29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сильный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999342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21252</TotalTime>
  <Words>655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3911</cp:revision>
  <cp:lastPrinted>2021-07-01T03:56:27Z</cp:lastPrinted>
  <dcterms:created xsi:type="dcterms:W3CDTF">2018-03-27T06:03:00Z</dcterms:created>
  <dcterms:modified xsi:type="dcterms:W3CDTF">2024-07-14T07:06:52Z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