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9347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м/с. Температура воздуха ночью 16-18, днем 25-27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71489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июля, ночью 15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36525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4631</cp:revision>
  <cp:lastPrinted>2021-02-03T11:37:00Z</cp:lastPrinted>
  <dcterms:created xsi:type="dcterms:W3CDTF">2018-03-27T06:03:00Z</dcterms:created>
  <dcterms:modified xsi:type="dcterms:W3CDTF">2024-07-13T08:58:46Z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