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3648514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98735" y="125216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 Ветер восточный, юго-восточный 2-7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31-33° тепла.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2-7 м/с.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8-20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2762" y="2073536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75330" y="31334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385152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24030</TotalTime>
  <Words>673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3977</cp:revision>
  <cp:lastPrinted>2021-10-18T15:52:53Z</cp:lastPrinted>
  <dcterms:created xsi:type="dcterms:W3CDTF">2018-03-27T06:03:00Z</dcterms:created>
  <dcterms:modified xsi:type="dcterms:W3CDTF">2024-07-13T05:42:37Z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