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887161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осадков. Ветер восточный 7-12 м/с. Температура воздуха ночью 17-19, днем 31-33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северо-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ночью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565632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ночью 15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32378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5396</cp:revision>
  <cp:lastPrinted>2021-11-30T05:55:24Z</cp:lastPrinted>
  <dcterms:created xsi:type="dcterms:W3CDTF">2018-03-27T06:03:00Z</dcterms:created>
  <dcterms:modified xsi:type="dcterms:W3CDTF">2024-07-13T05:38:51Z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