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3793540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восточный 9-14,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28-30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19-21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3124272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3.499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82156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16.431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года метеорологические условия будут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накоплению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Лемешко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22615</TotalTime>
  <Words>594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3953</cp:revision>
  <cp:lastPrinted>2021-07-01T03:56:27Z</cp:lastPrinted>
  <dcterms:created xsi:type="dcterms:W3CDTF">2018-03-27T06:03:00Z</dcterms:created>
  <dcterms:modified xsi:type="dcterms:W3CDTF">2024-07-13T08:21:03Z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