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191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0331213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№195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июля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небольшой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гроза. Ветер восточный, юго-восточный 7-12 м/с. Температура воздуха ночью 16-18,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endParaRPr lang="ru-RU" sz="12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восточный, северо-восточный 9-14 м/с. Температура воздуха ночью  19-21 тепла.</a:t>
            </a: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1179573"/>
              </p:ext>
            </p:extLst>
          </p:nvPr>
        </p:nvGraphicFramePr>
        <p:xfrm>
          <a:off x="4953000" y="4094578"/>
          <a:ext cx="4643470" cy="21758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9612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1.922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19264</TotalTime>
  <Words>603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3807</cp:revision>
  <cp:lastPrinted>2021-07-01T03:56:27Z</cp:lastPrinted>
  <dcterms:created xsi:type="dcterms:W3CDTF">2018-03-27T06:03:00Z</dcterms:created>
  <dcterms:modified xsi:type="dcterms:W3CDTF">2024-07-13T06:36:43Z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