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8608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найзағай. Оңтүстік-шығыстан жел соғады, күші 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күндіз 28-30 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найзағай</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Шығыстан, солтүстік-шығыстан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18-20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9015625"/>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19839</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3794</cp:revision>
  <cp:lastPrinted>2021-07-01T07:38:07Z</cp:lastPrinted>
  <dcterms:created xsi:type="dcterms:W3CDTF">2018-03-27T06:03:00Z</dcterms:created>
  <dcterms:modified xsi:type="dcterms:W3CDTF">2024-07-13T06:40:38Z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