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24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046786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14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14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гроза, шквал. Ветер 7-12, днем при грозе порывы 15-18 м/с. Температура воздуха ночью 18-20, днем 30-32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14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7-12 м/с. Температура воздуха 18-20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438909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19837</TotalTime>
  <Words>617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3246</cp:revision>
  <cp:lastPrinted>2021-07-01T03:56:27Z</cp:lastPrinted>
  <dcterms:created xsi:type="dcterms:W3CDTF">2018-03-27T06:03:00Z</dcterms:created>
  <dcterms:modified xsi:type="dcterms:W3CDTF">2024-07-13T06:25:15Z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