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1589264978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195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июля 2024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139977792"/>
              </p:ext>
            </p:extLst>
          </p:nvPr>
        </p:nvGraphicFramePr>
        <p:xfrm>
          <a:off x="5012783" y="383046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0.89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8620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</a:p>
          <a:p>
            <a:pPr lvl="0" indent="180975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2024 г.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утром и днем кратковременный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дождь, гроза, </a:t>
            </a:r>
            <a:r>
              <a:rPr lang="ru-RU" sz="1100" dirty="0" err="1" smtClean="0">
                <a:latin typeface="Times New Roman" pitchFamily="18" charset="0"/>
                <a:cs typeface="Times New Roman" pitchFamily="18" charset="0"/>
              </a:rPr>
              <a:t>швал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. Ветер юго-западный 8-13,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утром и днем порывы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15-20 м/с. Температура воздуха ночью 20-22, 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31-33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15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14 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15 июл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юго-западный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8-13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17-19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2143116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июля,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2024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11126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Кахарбеков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13709</TotalTime>
  <Words>624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3167</cp:revision>
  <cp:lastPrinted>2021-07-01T03:56:27Z</cp:lastPrinted>
  <dcterms:created xsi:type="dcterms:W3CDTF">2018-03-27T06:03:00Z</dcterms:created>
  <dcterms:modified xsi:type="dcterms:W3CDTF">2024-07-13T07:11:18Z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