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0980751"/>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12 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жа</a:t>
            </a:r>
            <a:r>
              <a:rPr lang="kk-KZ" sz="1200" dirty="0" smtClean="0">
                <a:solidFill>
                  <a:prstClr val="black"/>
                </a:solidFill>
                <a:latin typeface="Times New Roman" panose="02020603050405020304" pitchFamily="18" charset="0"/>
                <a:cs typeface="Times New Roman" panose="02020603050405020304" pitchFamily="18" charset="0"/>
              </a:rPr>
              <a:t>ңбыр, 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Оңтустік-шығыстан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9-14, екпіні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28-30 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 </a:t>
            </a:r>
            <a:r>
              <a:rPr lang="ru-RU" sz="1200" dirty="0" err="1" smtClean="0">
                <a:solidFill>
                  <a:prstClr val="black"/>
                </a:solidFill>
                <a:latin typeface="Times New Roman" panose="02020603050405020304" pitchFamily="18" charset="0"/>
                <a:cs typeface="Times New Roman" panose="02020603050405020304" pitchFamily="18" charset="0"/>
              </a:rPr>
              <a:t>жа</a:t>
            </a:r>
            <a:r>
              <a:rPr lang="kk-KZ" sz="1200" dirty="0">
                <a:solidFill>
                  <a:prstClr val="black"/>
                </a:solidFill>
                <a:latin typeface="Times New Roman" panose="02020603050405020304" pitchFamily="18" charset="0"/>
                <a:cs typeface="Times New Roman" panose="02020603050405020304" pitchFamily="18" charset="0"/>
              </a:rPr>
              <a:t>ңбыр, найзағай</a:t>
            </a:r>
            <a:r>
              <a:rPr lang="ru-RU"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Шығыстан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күндіз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м/с. Ауа температурасы 18-20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874154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12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7029" y="265567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ластаушы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20379</TotalTime>
  <Words>594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3954</cp:revision>
  <cp:lastPrinted>2021-07-01T07:38:07Z</cp:lastPrinted>
  <dcterms:created xsi:type="dcterms:W3CDTF">2018-03-27T06:03:00Z</dcterms:created>
  <dcterms:modified xsi:type="dcterms:W3CDTF">2024-07-12T08:23:10Z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