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410" y="12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9856876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2647143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өткінші жаңбыр, найзағай, дауыл болады.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таңертең және күндіз өткінші жаңбыр, найзағай, дауыл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таңертең және күндіз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13726</TotalTime>
  <Words>598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3284</cp:revision>
  <cp:lastPrinted>2021-07-01T03:56:27Z</cp:lastPrinted>
  <dcterms:created xsi:type="dcterms:W3CDTF">2018-03-27T06:03:00Z</dcterms:created>
  <dcterms:modified xsi:type="dcterms:W3CDTF">2024-07-12T07:37:10Z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