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69" autoAdjust="0"/>
  </p:normalViewPr>
  <p:slideViewPr>
    <p:cSldViewPr>
      <p:cViewPr>
        <p:scale>
          <a:sx n="124" d="100"/>
          <a:sy n="124" d="100"/>
        </p:scale>
        <p:origin x="-48" y="93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2317212832"/>
              </p:ext>
            </p:extLst>
          </p:nvPr>
        </p:nvGraphicFramePr>
        <p:xfrm>
          <a:off x="307975" y="2708919"/>
          <a:ext cx="4465638" cy="19980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194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12 шілде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2180772998"/>
              </p:ext>
            </p:extLst>
          </p:nvPr>
        </p:nvGraphicFramePr>
        <p:xfrm>
          <a:off x="4924425" y="3974337"/>
          <a:ext cx="4697413" cy="2622668"/>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82689">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96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0,5</a:t>
                      </a:r>
                      <a:r>
                        <a:rPr lang="en-US" sz="1000" b="0" i="0" u="none" strike="noStrike" dirty="0" smtClean="0">
                          <a:solidFill>
                            <a:srgbClr val="000000"/>
                          </a:solidFill>
                          <a:effectLst/>
                          <a:latin typeface="Times New Roman" pitchFamily="18" charset="0"/>
                          <a:cs typeface="Times New Roman" pitchFamily="18" charset="0"/>
                        </a:rPr>
                        <a:t>99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100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r>
                        <a:rPr lang="en-US" sz="1000" b="0" i="0" u="none" strike="noStrike" dirty="0" smtClean="0">
                          <a:solidFill>
                            <a:srgbClr val="000000"/>
                          </a:solidFill>
                          <a:effectLst/>
                          <a:latin typeface="Times New Roman" pitchFamily="18" charset="0"/>
                          <a:cs typeface="Times New Roman" pitchFamily="18" charset="0"/>
                        </a:rPr>
                        <a:t>332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6</a:t>
                      </a:r>
                      <a:r>
                        <a:rPr lang="en-US" sz="1000" b="0" i="0" u="none" strike="noStrike" dirty="0" smtClean="0">
                          <a:solidFill>
                            <a:srgbClr val="000000"/>
                          </a:solidFill>
                          <a:effectLst/>
                          <a:latin typeface="Times New Roman" pitchFamily="18" charset="0"/>
                          <a:cs typeface="Times New Roman" pitchFamily="18" charset="0"/>
                        </a:rPr>
                        <a:t>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0,13</a:t>
                      </a:r>
                      <a:r>
                        <a:rPr lang="en-US" sz="1000" b="0" i="0" u="none" strike="noStrike" dirty="0" smtClean="0">
                          <a:solidFill>
                            <a:srgbClr val="000000"/>
                          </a:solidFill>
                          <a:effectLst/>
                          <a:latin typeface="Times New Roman" pitchFamily="18" charset="0"/>
                          <a:cs typeface="Times New Roman" pitchFamily="18" charset="0"/>
                        </a:rPr>
                        <a:t>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37</a:t>
                      </a:r>
                      <a:r>
                        <a:rPr lang="kk-KZ" sz="1000" b="0" i="0" u="none" strike="noStrike" dirty="0" smtClean="0">
                          <a:solidFill>
                            <a:srgbClr val="000000"/>
                          </a:solidFill>
                          <a:effectLst/>
                          <a:latin typeface="Times New Roman" pitchFamily="18" charset="0"/>
                          <a:cs typeface="Times New Roman" pitchFamily="18" charset="0"/>
                        </a:rPr>
                        <a:t>1</a:t>
                      </a:r>
                      <a:endParaRPr lang="kk-KZ" sz="1000" b="0" i="0" u="none" strike="noStrike" dirty="0" smtClean="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a:t>
                      </a:r>
                      <a:r>
                        <a:rPr lang="en-US" sz="1000" b="0" i="0" u="none" strike="noStrike" dirty="0" smtClean="0">
                          <a:solidFill>
                            <a:srgbClr val="000000"/>
                          </a:solidFill>
                          <a:effectLst/>
                          <a:latin typeface="Times New Roman" pitchFamily="18" charset="0"/>
                          <a:cs typeface="Times New Roman" pitchFamily="18" charset="0"/>
                        </a:rPr>
                        <a:t>074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a:t>
                      </a:r>
                      <a:r>
                        <a:rPr lang="en-US" sz="1000" b="0" i="0" u="none" strike="noStrike" dirty="0" smtClean="0">
                          <a:solidFill>
                            <a:srgbClr val="000000"/>
                          </a:solidFill>
                          <a:effectLst/>
                          <a:latin typeface="Times New Roman" pitchFamily="18" charset="0"/>
                          <a:cs typeface="Times New Roman" pitchFamily="18" charset="0"/>
                        </a:rPr>
                        <a:t>71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r>
                        <a:rPr lang="en-US" sz="1000" b="0" i="0" u="none" strike="noStrike" dirty="0" smtClean="0">
                          <a:solidFill>
                            <a:srgbClr val="000000"/>
                          </a:solidFill>
                          <a:effectLst/>
                          <a:latin typeface="Times New Roman" pitchFamily="18" charset="0"/>
                          <a:cs typeface="Times New Roman" pitchFamily="18" charset="0"/>
                        </a:rPr>
                        <a:t>853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a:t>
                      </a:r>
                      <a:r>
                        <a:rPr lang="en-US" sz="1000" b="0" i="0" u="none" strike="noStrike" dirty="0" smtClean="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38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smtClean="0">
                          <a:solidFill>
                            <a:srgbClr val="000000"/>
                          </a:solidFill>
                          <a:effectLst/>
                          <a:latin typeface="Times New Roman" pitchFamily="18" charset="0"/>
                          <a:cs typeface="Times New Roman" pitchFamily="18" charset="0"/>
                        </a:rPr>
                        <a:t>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,125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557975"/>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en-US"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12 шілде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880992" y="131763"/>
            <a:ext cx="4740846" cy="1938992"/>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ru-RU" altLang="ru-RU" sz="1200" b="1" dirty="0" smtClean="0">
                <a:latin typeface="Times New Roman" pitchFamily="18" charset="0"/>
                <a:cs typeface="Times New Roman" pitchFamily="18" charset="0"/>
              </a:rPr>
              <a:t>13 </a:t>
            </a:r>
            <a:r>
              <a:rPr lang="ru-RU" altLang="ru-RU" sz="1200" b="1" dirty="0" err="1" smtClean="0">
                <a:latin typeface="Times New Roman" pitchFamily="18" charset="0"/>
                <a:cs typeface="Times New Roman" pitchFamily="18" charset="0"/>
              </a:rPr>
              <a:t>шілде</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12 </a:t>
            </a:r>
            <a:r>
              <a:rPr lang="ru-RU" altLang="ru-RU" sz="1200" b="1" dirty="0" err="1" smtClean="0">
                <a:latin typeface="Times New Roman" pitchFamily="18" charset="0"/>
                <a:cs typeface="Times New Roman" pitchFamily="18" charset="0"/>
              </a:rPr>
              <a:t>шілде</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13 </a:t>
            </a:r>
            <a:r>
              <a:rPr lang="ru-RU" altLang="ru-RU" sz="1200" b="1" dirty="0" err="1" smtClean="0">
                <a:latin typeface="Times New Roman" pitchFamily="18" charset="0"/>
                <a:cs typeface="Times New Roman" pitchFamily="18" charset="0"/>
              </a:rPr>
              <a:t>шілде</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Көшпелі </a:t>
            </a:r>
            <a:r>
              <a:rPr lang="kk-KZ" sz="1200" kern="1400" dirty="0">
                <a:solidFill>
                  <a:srgbClr val="000000"/>
                </a:solidFill>
                <a:latin typeface="Times New Roman"/>
                <a:ea typeface="Times New Roman"/>
              </a:rPr>
              <a:t>бұлтты, жауын-шашынсыз. Кей уақыттарда шаңды дауыл. Солтүстіктен, солтүстік-батыстан жел соғады, күші 9-14, екпіні 17-22 м/с. Ауа температурасы түнде 19-21, күндіз 28-30 жылы</a:t>
            </a:r>
            <a:r>
              <a:rPr lang="kk-KZ" sz="1200" kern="1400" dirty="0" smtClean="0">
                <a:solidFill>
                  <a:srgbClr val="000000"/>
                </a:solidFill>
                <a:latin typeface="Times New Roman"/>
                <a:ea typeface="Times New Roman"/>
              </a:rPr>
              <a:t>.</a:t>
            </a:r>
          </a:p>
          <a:p>
            <a:pPr algn="just">
              <a:buFont typeface="Arial" pitchFamily="34" charset="0"/>
              <a:buNone/>
            </a:pPr>
            <a:endParaRPr lang="ru-RU" altLang="ru-RU" sz="1200" b="1" dirty="0" smtClean="0">
              <a:latin typeface="Times New Roman" pitchFamily="18" charset="0"/>
              <a:cs typeface="Times New Roman" pitchFamily="18" charset="0"/>
            </a:endParaRPr>
          </a:p>
          <a:p>
            <a:pPr algn="ctr">
              <a:buFont typeface="Arial" pitchFamily="34" charset="0"/>
              <a:buNone/>
            </a:pP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13 </a:t>
            </a:r>
            <a:r>
              <a:rPr lang="ru-RU" altLang="ru-RU" sz="1200" b="1" dirty="0" err="1" smtClean="0">
                <a:latin typeface="Times New Roman" pitchFamily="18" charset="0"/>
                <a:cs typeface="Times New Roman" pitchFamily="18" charset="0"/>
              </a:rPr>
              <a:t>шілде</a:t>
            </a:r>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14 </a:t>
            </a:r>
            <a:r>
              <a:rPr lang="ru-RU" altLang="ru-RU" sz="1200" b="1" dirty="0" err="1" smtClean="0">
                <a:latin typeface="Times New Roman" pitchFamily="18" charset="0"/>
                <a:cs typeface="Times New Roman" pitchFamily="18" charset="0"/>
              </a:rPr>
              <a:t>шілде</a:t>
            </a:r>
            <a:r>
              <a:rPr lang="kk-KZ"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Көшпелі </a:t>
            </a:r>
            <a:r>
              <a:rPr lang="kk-KZ" sz="1200" kern="1400" dirty="0">
                <a:solidFill>
                  <a:srgbClr val="000000"/>
                </a:solidFill>
                <a:latin typeface="Times New Roman"/>
                <a:ea typeface="Times New Roman"/>
              </a:rPr>
              <a:t>бұлтты, жауын-шашынсыз. </a:t>
            </a:r>
            <a:r>
              <a:rPr lang="kk-KZ" sz="1200" kern="1400" dirty="0" smtClean="0">
                <a:solidFill>
                  <a:srgbClr val="000000"/>
                </a:solidFill>
                <a:latin typeface="Times New Roman"/>
                <a:ea typeface="Times New Roman"/>
              </a:rPr>
              <a:t>Солтүстіктен, солтүстік-батыстан </a:t>
            </a:r>
            <a:r>
              <a:rPr lang="kk-KZ" sz="1200" kern="1400" dirty="0">
                <a:solidFill>
                  <a:srgbClr val="000000"/>
                </a:solidFill>
                <a:latin typeface="Times New Roman"/>
                <a:ea typeface="Times New Roman"/>
              </a:rPr>
              <a:t>жел соғады, күші </a:t>
            </a:r>
            <a:r>
              <a:rPr lang="kk-KZ" sz="1200" kern="1400" dirty="0" smtClean="0">
                <a:solidFill>
                  <a:srgbClr val="000000"/>
                </a:solidFill>
                <a:latin typeface="Times New Roman"/>
                <a:ea typeface="Times New Roman"/>
              </a:rPr>
              <a:t>9-14 </a:t>
            </a:r>
            <a:r>
              <a:rPr lang="kk-KZ" sz="1200" kern="1400" dirty="0" smtClean="0">
                <a:solidFill>
                  <a:srgbClr val="000000"/>
                </a:solidFill>
                <a:latin typeface="Times New Roman"/>
                <a:ea typeface="Times New Roman"/>
              </a:rPr>
              <a:t>м/с</a:t>
            </a:r>
            <a:r>
              <a:rPr lang="kk-KZ" sz="1200" kern="1400" dirty="0">
                <a:solidFill>
                  <a:srgbClr val="000000"/>
                </a:solidFill>
                <a:latin typeface="Times New Roman"/>
                <a:ea typeface="Times New Roman"/>
              </a:rPr>
              <a:t>. Ауа </a:t>
            </a:r>
            <a:r>
              <a:rPr lang="kk-KZ" sz="1200" kern="1400">
                <a:solidFill>
                  <a:srgbClr val="000000"/>
                </a:solidFill>
                <a:latin typeface="Times New Roman"/>
                <a:ea typeface="Times New Roman"/>
              </a:rPr>
              <a:t>температурасы </a:t>
            </a:r>
            <a:r>
              <a:rPr lang="kk-KZ" sz="1200" kern="1400" smtClean="0">
                <a:solidFill>
                  <a:srgbClr val="000000"/>
                </a:solidFill>
                <a:latin typeface="Times New Roman"/>
                <a:ea typeface="Times New Roman"/>
              </a:rPr>
              <a:t>18-20 </a:t>
            </a:r>
            <a:r>
              <a:rPr lang="kk-KZ" sz="1200" kern="1400" dirty="0" smtClean="0">
                <a:solidFill>
                  <a:srgbClr val="000000"/>
                </a:solidFill>
                <a:latin typeface="Times New Roman"/>
                <a:ea typeface="Times New Roman"/>
              </a:rPr>
              <a:t>жылы</a:t>
            </a:r>
            <a:r>
              <a:rPr lang="kk-KZ" altLang="ru-RU" sz="1200" dirty="0" smtClean="0">
                <a:solidFill>
                  <a:srgbClr val="000000"/>
                </a:solidFill>
                <a:latin typeface="Times New Roman" pitchFamily="18" charset="0"/>
                <a:cs typeface="Times New Roman" pitchFamily="18" charset="0"/>
              </a:rPr>
              <a:t>.</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70700" y="3289300"/>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98256" y="2278256"/>
            <a:ext cx="461459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Жусупова</a:t>
            </a:r>
            <a:r>
              <a:rPr lang="ru-RU" altLang="ru-RU" sz="1200" b="1" i="1" smtClean="0">
                <a:solidFill>
                  <a:srgbClr val="000000"/>
                </a:solidFill>
                <a:latin typeface="Times New Roman" pitchFamily="18" charset="0"/>
                <a:cs typeface="Times New Roman" pitchFamily="18" charset="0"/>
              </a:rPr>
              <a:t> Д.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Ихсанова</a:t>
            </a:r>
            <a:r>
              <a:rPr lang="ru-RU" altLang="ru-RU" sz="1200" b="1" i="1" dirty="0" smtClean="0">
                <a:solidFill>
                  <a:srgbClr val="000000"/>
                </a:solidFill>
                <a:latin typeface="Times New Roman" pitchFamily="18" charset="0"/>
                <a:cs typeface="Times New Roman" pitchFamily="18" charset="0"/>
              </a:rPr>
              <a:t> М.</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21698</TotalTime>
  <Words>595</Words>
  <Application>Microsoft Office PowerPoint</Application>
  <PresentationFormat>Лист A4 (210x297 мм)</PresentationFormat>
  <Paragraphs>99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3777</cp:revision>
  <cp:lastPrinted>2023-02-06T06:57:51Z</cp:lastPrinted>
  <dcterms:created xsi:type="dcterms:W3CDTF">2018-03-27T06:03:00Z</dcterms:created>
  <dcterms:modified xsi:type="dcterms:W3CDTF">2024-07-12T07:07:02Z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