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24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852759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№194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түнде аздаған жаңбыр, найзағай, күндіз жаңбыр, найзағай, бұршақ, дауыл. Оңтүстік-шығыстан соғатын жел оңтүстік-батысқа ауысады, </a:t>
            </a:r>
            <a:r>
              <a:rPr lang="kk-KZ" altLang="ru-RU" sz="1200" dirty="0" smtClean="0">
                <a:latin typeface="Times New Roman" panose="02020603050405020304" pitchFamily="18" charset="0"/>
                <a:cs typeface="Times New Roman" panose="02020603050405020304" pitchFamily="18" charset="0"/>
              </a:rPr>
              <a:t>күші 9-14, күндіз екпіні 15-20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21-23, күндіз 29-31 </a:t>
            </a:r>
            <a:r>
              <a:rPr lang="kk-KZ" altLang="ru-RU" sz="1200" dirty="0" smtClean="0">
                <a:latin typeface="Times New Roman" panose="02020603050405020304" pitchFamily="18" charset="0"/>
                <a:cs typeface="Times New Roman" panose="02020603050405020304" pitchFamily="18" charset="0"/>
              </a:rPr>
              <a:t>градус жылы. </a:t>
            </a:r>
            <a:endParaRPr lang="kk-KZ" altLang="ru-RU" sz="1200" dirty="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жаңбыр, найзағай</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Оңтүстік-шығыстан, шығыстан </a:t>
            </a:r>
            <a:r>
              <a:rPr lang="kk-KZ" sz="1200" dirty="0" smtClean="0">
                <a:latin typeface="Times New Roman" pitchFamily="18" charset="0"/>
                <a:cs typeface="Times New Roman" pitchFamily="18" charset="0"/>
                <a:sym typeface="+mn-ea"/>
              </a:rPr>
              <a:t>жел соғады,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smtClean="0">
                <a:latin typeface="Times New Roman" pitchFamily="18" charset="0"/>
                <a:cs typeface="Times New Roman" pitchFamily="18" charset="0"/>
                <a:sym typeface="+mn-ea"/>
              </a:rPr>
              <a:t>м/с</a:t>
            </a:r>
            <a:r>
              <a:rPr lang="kk-KZ" altLang="ru-RU" sz="1200" dirty="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 түнде 18-20 </a:t>
            </a:r>
            <a:r>
              <a:rPr lang="kk-KZ" sz="1200" dirty="0">
                <a:latin typeface="Times New Roman" pitchFamily="18" charset="0"/>
                <a:cs typeface="Times New Roman" pitchFamily="18" charset="0"/>
                <a:sym typeface="+mn-ea"/>
              </a:rPr>
              <a:t>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64560689"/>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19828</TotalTime>
  <Words>524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3790</cp:revision>
  <cp:lastPrinted>2021-07-01T07:38:07Z</cp:lastPrinted>
  <dcterms:created xsi:type="dcterms:W3CDTF">2018-03-27T06:03:00Z</dcterms:created>
  <dcterms:modified xsi:type="dcterms:W3CDTF">2024-07-12T07:46:06Z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