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12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804241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13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12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13</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күндіз жаңбыр, найзағай, бұршақ, дауыл. Шығыстан жел соғады, түнде күші 9-14, күндіз 15-20 м/с. Ауа температурасы түнде 17-19, күндіз 28-30 градус жылы.</a:t>
            </a:r>
          </a:p>
          <a:p>
            <a:pPr algn="ctr"/>
            <a:r>
              <a:rPr lang="kk-KZ" sz="1200" b="1" dirty="0">
                <a:latin typeface="Times New Roman" pitchFamily="18" charset="0"/>
                <a:cs typeface="Times New Roman" pitchFamily="18" charset="0"/>
              </a:rPr>
              <a:t>14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13</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a:t>
            </a:r>
            <a:r>
              <a:rPr lang="kk-KZ" altLang="ru-RU" sz="1200" b="1" dirty="0">
                <a:solidFill>
                  <a:srgbClr val="000000"/>
                </a:solidFill>
                <a:latin typeface="Times New Roman" pitchFamily="18" charset="0"/>
                <a:cs typeface="Times New Roman" pitchFamily="18" charset="0"/>
              </a:rPr>
              <a:t>4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Оңтүстік-шығыстан, шығыстан </a:t>
            </a:r>
            <a:r>
              <a:rPr lang="kk-KZ" sz="1200" dirty="0">
                <a:latin typeface="Times New Roman" pitchFamily="18" charset="0"/>
                <a:cs typeface="Times New Roman" pitchFamily="18" charset="0"/>
              </a:rPr>
              <a:t>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17-19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a:solidFill>
                  <a:schemeClr val="tx1"/>
                </a:solidFill>
                <a:latin typeface="Times New Roman" pitchFamily="18" charset="0"/>
                <a:cs typeface="Times New Roman" pitchFamily="18" charset="0"/>
              </a:rPr>
              <a:t>13 </a:t>
            </a:r>
            <a:r>
              <a:rPr lang="kk-KZ" sz="1100" dirty="0">
                <a:solidFill>
                  <a:schemeClr val="tx1"/>
                </a:solidFill>
                <a:latin typeface="Times New Roman" pitchFamily="18" charset="0"/>
                <a:cs typeface="Times New Roman" pitchFamily="18" charset="0"/>
              </a:rPr>
              <a:t>шілдеге</a:t>
            </a:r>
            <a:r>
              <a:rPr lang="kk-KZ" sz="1100">
                <a:solidFill>
                  <a:srgbClr val="000000"/>
                </a:solidFill>
                <a:latin typeface="Times New Roman" pitchFamily="18" charset="0"/>
                <a:cs typeface="Times New Roman" pitchFamily="18" charset="0"/>
              </a:rPr>
              <a:t>, 14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15262</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4941</cp:revision>
  <cp:lastPrinted>2021-07-01T03:56:27Z</cp:lastPrinted>
  <dcterms:created xsi:type="dcterms:W3CDTF">2018-03-27T06:03:00Z</dcterms:created>
  <dcterms:modified xsi:type="dcterms:W3CDTF">2024-07-12T07:21:47Z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