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8633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051563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337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867656" y="110704"/>
            <a:ext cx="4793939"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13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12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жаңбыр, </a:t>
            </a:r>
            <a:r>
              <a:rPr lang="kk-KZ" sz="1100">
                <a:latin typeface="Times New Roman" panose="02020603050405020304" pitchFamily="18" charset="0"/>
                <a:cs typeface="Times New Roman" panose="02020603050405020304" pitchFamily="18" charset="0"/>
              </a:rPr>
              <a:t>күндіз қатты, </a:t>
            </a:r>
            <a:r>
              <a:rPr lang="kk-KZ" sz="1100" dirty="0">
                <a:latin typeface="Times New Roman" panose="02020603050405020304" pitchFamily="18" charset="0"/>
                <a:cs typeface="Times New Roman" panose="02020603050405020304" pitchFamily="18" charset="0"/>
              </a:rPr>
              <a:t>найзағай, бұршақ, дауыл. Жел солтүстіктен соғады, күші 9-14, екпіні 15-20 м/с. Ауа температурасы түнде 15-17, күндіз 22-24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14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13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солтүстіктен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14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26317</TotalTime>
  <Words>615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5119</cp:revision>
  <cp:lastPrinted>2021-07-01T03:56:27Z</cp:lastPrinted>
  <dcterms:created xsi:type="dcterms:W3CDTF">2018-03-27T06:03:00Z</dcterms:created>
  <dcterms:modified xsi:type="dcterms:W3CDTF">2024-07-12T07:05:21Z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