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06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969215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a:t>
            </a:r>
          </a:p>
          <a:p>
            <a:pPr lvl="0" indent="185738" algn="just"/>
            <a:endParaRPr lang="kk-KZ" sz="5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шығыстан, 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3077" y="32560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4282203"/>
              </p:ext>
            </p:extLst>
          </p:nvPr>
        </p:nvGraphicFramePr>
        <p:xfrm>
          <a:off x="5015086"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19281</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3665</cp:revision>
  <cp:lastPrinted>2021-07-01T03:56:27Z</cp:lastPrinted>
  <dcterms:created xsi:type="dcterms:W3CDTF">2018-03-27T06:03:00Z</dcterms:created>
  <dcterms:modified xsi:type="dcterms:W3CDTF">2024-07-12T07:56:42Z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