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987904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990315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Шығыстан жел соғады, күші 7-12 м/с. Ауа температурасы түнде 16-18, күндіз 31-33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шілдеде, түнде 14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30073</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5199</cp:revision>
  <cp:lastPrinted>2023-01-16T10:13:34Z</cp:lastPrinted>
  <dcterms:created xsi:type="dcterms:W3CDTF">2018-03-27T06:03:00Z</dcterms:created>
  <dcterms:modified xsi:type="dcterms:W3CDTF">2024-07-12T06:35:52Z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