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10" d="100"/>
          <a:sy n="110" d="100"/>
        </p:scale>
        <p:origin x="840" y="-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28716756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194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ию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5" y="3740842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12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ию</a:t>
            </a:r>
            <a:r>
              <a:rPr lang="" altLang="ru-RU" sz="1200" b="1" dirty="0" smtClean="0">
                <a:latin typeface="Times New Roman" pitchFamily="18" charset="0"/>
                <a:cs typeface="Times New Roman" pitchFamily="18" charset="0"/>
              </a:rPr>
              <a:t>л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92135" y="215900"/>
            <a:ext cx="478856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июля</a:t>
            </a:r>
            <a:endParaRPr lang="kk-KZ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восточный, юго-восточный 2-7 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11-13°,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28-30°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</a:t>
            </a:r>
            <a:endParaRPr lang="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2024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до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</a:p>
          <a:p>
            <a:pPr lvl="0" indent="177800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восточный, юго-восточный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2-7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13-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28504925"/>
              </p:ext>
            </p:extLst>
          </p:nvPr>
        </p:nvGraphicFramePr>
        <p:xfrm>
          <a:off x="5019694" y="425346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106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0,161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55284" y="2336661"/>
            <a:ext cx="468153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 июля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высокий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56652" y="3408364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2 степени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0189" y="6018747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Л.А. / Эрнст Л.В.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19755</TotalTime>
  <Words>600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3670</cp:revision>
  <cp:lastPrinted>2021-10-14T11:15:53Z</cp:lastPrinted>
  <dcterms:created xsi:type="dcterms:W3CDTF">2018-03-27T06:03:00Z</dcterms:created>
  <dcterms:modified xsi:type="dcterms:W3CDTF">2024-07-12T07:56:38Z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