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9745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Ветер северо-западный с переходом на северо-восточный 7-12, порывы 15 м/с. Температура воздуха ночью 16-18, днем 25-27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54316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36521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4627</cp:revision>
  <cp:lastPrinted>2021-02-03T11:37:00Z</cp:lastPrinted>
  <dcterms:created xsi:type="dcterms:W3CDTF">2018-03-27T06:03:00Z</dcterms:created>
  <dcterms:modified xsi:type="dcterms:W3CDTF">2024-07-12T10:16:38Z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