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892649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99777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1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гроза,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швал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8-13, порывы 15-20 м/с. Температура воздуха ночью 20-22, днем 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кратковременный дождь, гроза,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13658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3161</cp:revision>
  <cp:lastPrinted>2021-07-01T03:56:27Z</cp:lastPrinted>
  <dcterms:created xsi:type="dcterms:W3CDTF">2018-03-27T06:03:00Z</dcterms:created>
  <dcterms:modified xsi:type="dcterms:W3CDTF">2024-07-12T07:42:17Z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