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246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813079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194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13 июля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13 июля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ночью 2-7, днем 9-14 м/с. Температура воздуха ночью 18-20, днем 31-33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14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13 июля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14 июля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7-12 м/с. Температура воздуха 18-20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8587"/>
            <a:ext cx="482441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7987898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19832</TotalTime>
  <Words>610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3245</cp:revision>
  <cp:lastPrinted>2021-07-01T03:56:27Z</cp:lastPrinted>
  <dcterms:created xsi:type="dcterms:W3CDTF">2018-03-27T06:03:00Z</dcterms:created>
  <dcterms:modified xsi:type="dcterms:W3CDTF">2024-07-12T06:29:42Z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