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85346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без осадков. Ветер восточный 7-12 м/с. Температура воздуха ночью 16-18, днем 31-33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7-12 м/с. Температура воздуха ночью 16-18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93417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32342</TotalTime>
  <Words>657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5393</cp:revision>
  <cp:lastPrinted>2021-11-30T05:55:24Z</cp:lastPrinted>
  <dcterms:created xsi:type="dcterms:W3CDTF">2018-03-27T06:03:00Z</dcterms:created>
  <dcterms:modified xsi:type="dcterms:W3CDTF">2024-07-12T06:36:59Z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