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1914" y="-1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04487363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№194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июля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91529" y="2420888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июля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2024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восточный, юго-восточный 9-14 м/с. Температура воздуха ночью 16-18,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27-29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ctr"/>
            <a:endParaRPr lang="ru-RU" sz="12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юго-восточный, восточный 9-14, порывы 15-20 м/с. Температура воздуха ночью  16-18 тепла.</a:t>
            </a:r>
          </a:p>
          <a:p>
            <a:pPr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3292590"/>
              </p:ext>
            </p:extLst>
          </p:nvPr>
        </p:nvGraphicFramePr>
        <p:xfrm>
          <a:off x="4953000" y="4094578"/>
          <a:ext cx="4643470" cy="21758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1.101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</a:t>
            </a:r>
            <a:r>
              <a:rPr lang="kk-KZ" altLang="ru-RU" sz="1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Д.М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19260</TotalTime>
  <Words>604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3803</cp:revision>
  <cp:lastPrinted>2021-07-01T03:56:27Z</cp:lastPrinted>
  <dcterms:created xsi:type="dcterms:W3CDTF">2018-03-27T06:03:00Z</dcterms:created>
  <dcterms:modified xsi:type="dcterms:W3CDTF">2024-07-12T07:41:30Z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