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6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1828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до 08 ч. 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2762" y="207353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75330" y="31334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53572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23965</TotalTime>
  <Words>661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3975</cp:revision>
  <cp:lastPrinted>2021-10-18T15:52:53Z</cp:lastPrinted>
  <dcterms:created xsi:type="dcterms:W3CDTF">2018-03-27T06:03:00Z</dcterms:created>
  <dcterms:modified xsi:type="dcterms:W3CDTF">2024-07-12T07:48:46Z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