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13 июля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14 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12 июля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50079488"/>
              </p:ext>
            </p:extLst>
          </p:nvPr>
        </p:nvGraphicFramePr>
        <p:xfrm>
          <a:off x="5025008" y="4077073"/>
          <a:ext cx="4693124" cy="23000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34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1302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13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13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гроза, град, шквал. Ветер восточный ночью 9-14, днем 15-20 м/с. Температура воздуха ночью 17-19, днем 28-30 тепла.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14 июля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14 июля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юго-восточный, восточный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17-19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16667</TotalTime>
  <Words>595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5179</cp:revision>
  <cp:lastPrinted>2021-07-01T03:56:27Z</cp:lastPrinted>
  <dcterms:created xsi:type="dcterms:W3CDTF">2018-03-27T06:03:00Z</dcterms:created>
  <dcterms:modified xsi:type="dcterms:W3CDTF">2024-07-12T07:21:25Z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