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4B9DC83-08C6-4C85-804E-5BB9ABF13ED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0716163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14220-978D-4002-8856-4BB75F4F5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1A4E8-6390-4878-AF2F-84BF51B6C3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AC86D-501E-45D1-8636-F903C4506B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1E57D-CDE6-40DD-AC9A-A8CA7D69B8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2FE79-FCE3-4ED3-A3A6-EAA79775B2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74531-38EF-4D76-B910-BB0F3B333F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934FE-6164-439F-85DB-1D6F967581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6EF5-46FB-4512-BE6A-9042B29490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72D00-1E0F-4B59-9D46-F4B3BF8CA9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F7B6A-5019-4C56-8A5C-080D438D99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82B23-B6E4-47D7-BAEC-17922EE81A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26C5626-F8FD-4521-90C7-09C7633B6E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12 июля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750" y="179388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13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12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13</a:t>
            </a:r>
            <a:r>
              <a:rPr lang="ru-RU" altLang="ru-RU" sz="1100" b="1" dirty="0">
                <a:solidFill>
                  <a:schemeClr val="tx1"/>
                </a:solidFill>
              </a:rPr>
              <a:t>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днем кратковременный дождь, гроза. Ветер </a:t>
            </a:r>
            <a:r>
              <a:rPr lang="kk-KZ" sz="1100" dirty="0">
                <a:solidFill>
                  <a:schemeClr val="tx1"/>
                </a:solidFill>
              </a:rPr>
              <a:t>юго-</a:t>
            </a:r>
            <a:r>
              <a:rPr lang="ru-RU" sz="1100" dirty="0">
                <a:solidFill>
                  <a:schemeClr val="tx1"/>
                </a:solidFill>
              </a:rPr>
              <a:t>западный 3-8, при грозе порывы 15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18-20,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31-33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14 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</a:t>
            </a:r>
            <a:r>
              <a:rPr lang="ru-RU" altLang="ru-RU" sz="1100" b="1" dirty="0">
                <a:solidFill>
                  <a:schemeClr val="tx1"/>
                </a:solidFill>
              </a:rPr>
              <a:t>3 июля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14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 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altLang="ru-RU" b="1" dirty="0">
                <a:solidFill>
                  <a:schemeClr val="tx1"/>
                </a:solidFill>
              </a:rPr>
              <a:t>3 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14 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12 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671509"/>
              </p:ext>
            </p:extLst>
          </p:nvPr>
        </p:nvGraphicFramePr>
        <p:xfrm>
          <a:off x="4954588" y="404653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3579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С.Л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20919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4799</cp:revision>
  <cp:lastPrinted>2021-07-01T09:11:30Z</cp:lastPrinted>
  <dcterms:created xsi:type="dcterms:W3CDTF">2018-03-27T06:03:00Z</dcterms:created>
  <dcterms:modified xsi:type="dcterms:W3CDTF">2024-07-12T05:53:39Z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