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024793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дождь, гроза, днем дождь, гроза, град, шквал. Ветер юго-восточный с переходом на юго-западный 9-14, днем порывы 15-20 м/с. Температура воздуха ночью 21-23,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125092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20016</TotalTime>
  <Words>570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3783</cp:revision>
  <cp:lastPrinted>2021-07-01T03:56:27Z</cp:lastPrinted>
  <dcterms:created xsi:type="dcterms:W3CDTF">2018-03-27T06:03:00Z</dcterms:created>
  <dcterms:modified xsi:type="dcterms:W3CDTF">2024-07-12T07:46:07Z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