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60957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5422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 северо-западный 9-14, днем порывы 15-20 м/с. Температура воздуха ночью 23-25, днем 30-32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Ветер северо-западный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96574" y="6324363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26278</TotalTime>
  <Words>530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2021-10-15T03:50:29Z</cp:lastPrinted>
  <dcterms:created xsi:type="dcterms:W3CDTF">2018-03-27T06:03:00Z</dcterms:created>
  <dcterms:modified xsi:type="dcterms:W3CDTF">2024-07-12T07:31:01Z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