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473039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0435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дождь, днем сильный, гроза, град, шквал. Ветер северный 9-14, порывы 15-20 м/с. Температура воздуха ночью 15-17, днем 22-24 тепла..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14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северный 7-12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26094</TotalTime>
  <Words>637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4712</cp:revision>
  <cp:lastPrinted>2021-07-01T03:56:27Z</cp:lastPrinted>
  <dcterms:created xsi:type="dcterms:W3CDTF">2018-03-27T06:03:00Z</dcterms:created>
  <dcterms:modified xsi:type="dcterms:W3CDTF">2024-07-12T06:59:23Z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