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11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11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6981385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12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11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12</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түнде күші 2-7, күндіз 9-14 м/с. Ауа температурасы түнде 16-18, күндіз 29-31 градус жылы.</a:t>
            </a:r>
          </a:p>
          <a:p>
            <a:pPr algn="ctr"/>
            <a:r>
              <a:rPr lang="kk-KZ" sz="1200" b="1" dirty="0">
                <a:latin typeface="Times New Roman" pitchFamily="18" charset="0"/>
                <a:cs typeface="Times New Roman" pitchFamily="18" charset="0"/>
              </a:rPr>
              <a:t>13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12</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a:t>
            </a:r>
            <a:r>
              <a:rPr lang="kk-KZ" altLang="ru-RU" sz="1200" b="1" dirty="0">
                <a:solidFill>
                  <a:srgbClr val="000000"/>
                </a:solidFill>
                <a:latin typeface="Times New Roman" pitchFamily="18" charset="0"/>
                <a:cs typeface="Times New Roman" pitchFamily="18" charset="0"/>
              </a:rPr>
              <a:t>3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Оңтүстік-шығыстан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17-19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12 шілдеде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13 шілдеде түнде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15260</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4935</cp:revision>
  <cp:lastPrinted>2021-07-01T03:56:27Z</cp:lastPrinted>
  <dcterms:created xsi:type="dcterms:W3CDTF">2018-03-27T06:03:00Z</dcterms:created>
  <dcterms:modified xsi:type="dcterms:W3CDTF">2024-07-11T07:22:42Z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