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9" d="100"/>
          <a:sy n="119" d="100"/>
        </p:scale>
        <p:origin x="112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64079981"/>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№193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29293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11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smtClean="0">
                <a:latin typeface="Times New Roman" panose="02020603050405020304" pitchFamily="18" charset="0"/>
                <a:cs typeface="Times New Roman" panose="02020603050405020304" pitchFamily="18" charset="0"/>
              </a:rPr>
              <a:t>20-дан 12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солтүстік-шығыстан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latin typeface="Times New Roman" panose="02020603050405020304" pitchFamily="18" charset="0"/>
                <a:cs typeface="Times New Roman" panose="02020603050405020304" pitchFamily="18" charset="0"/>
              </a:rPr>
              <a:t>5-10 </a:t>
            </a:r>
            <a:r>
              <a:rPr lang="kk-KZ" sz="1200" dirty="0" smtClean="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a:t>
            </a:r>
            <a:r>
              <a:rPr lang="kk-KZ" sz="1200" dirty="0"/>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14-16°,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29-31° </a:t>
            </a:r>
            <a:r>
              <a:rPr lang="kk-KZ" sz="1200" dirty="0">
                <a:solidFill>
                  <a:prstClr val="black"/>
                </a:solidFill>
                <a:latin typeface="Times New Roman" pitchFamily="18" charset="0"/>
                <a:cs typeface="Times New Roman" pitchFamily="18" charset="0"/>
              </a:rPr>
              <a:t>жылы.</a:t>
            </a:r>
          </a:p>
          <a:p>
            <a:pPr lvl="0"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13 </a:t>
            </a:r>
            <a:r>
              <a:rPr lang="ru-RU" altLang="ru-RU" sz="1200" b="1" dirty="0" err="1" smtClean="0">
                <a:latin typeface="Times New Roman" panose="02020603050405020304" pitchFamily="18" charset="0"/>
                <a:cs typeface="Times New Roman" panose="02020603050405020304"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12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13 </a:t>
            </a:r>
            <a:r>
              <a:rPr lang="ru-RU" sz="1200" b="1" dirty="0" err="1" smtClean="0">
                <a:latin typeface="Times New Roman" panose="02020603050405020304" pitchFamily="18" charset="0"/>
                <a:cs typeface="Times New Roman" panose="02020603050405020304" pitchFamily="18" charset="0"/>
              </a:rPr>
              <a:t>шілде</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солтүстіктен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16-18°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59631" y="240869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3000" y="331962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27953212"/>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0,168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Иманғабасова А.Т.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19342</TotalTime>
  <Words>565</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3719</cp:revision>
  <cp:lastPrinted>2021-07-01T03:56:27Z</cp:lastPrinted>
  <dcterms:created xsi:type="dcterms:W3CDTF">2018-03-27T06:03:00Z</dcterms:created>
  <dcterms:modified xsi:type="dcterms:W3CDTF">2024-07-11T07:34:05Z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