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648848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11 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12 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11</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12</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түнде аздаған жаңбыр жауады, күндіз жаңбыр, кей уақыттарда қатты  жаңбыр жауады,  найзағай, бұршақ, дауыл болады.  Солтүстік-батыстан жел соғады, күші 9-14, күндіз екпіні 15-20 м/с. Ауа температурасы түнде 18-20, күндіз 21-23 градус 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12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13</a:t>
            </a:r>
            <a:r>
              <a:rPr lang="kk-KZ" sz="1200" b="1" dirty="0" smtClean="0">
                <a:solidFill>
                  <a:srgbClr val="000000"/>
                </a:solidFill>
                <a:latin typeface="Times New Roman" pitchFamily="18" charset="0"/>
                <a:cs typeface="Times New Roman" pitchFamily="18" charset="0"/>
              </a:rPr>
              <a:t>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a:t>
            </a:r>
            <a:r>
              <a:rPr lang="kk-KZ" sz="1200" dirty="0">
                <a:latin typeface="Times New Roman" pitchFamily="18" charset="0"/>
                <a:cs typeface="Times New Roman" pitchFamily="18" charset="0"/>
              </a:rPr>
              <a:t>жаңбыр жауады, </a:t>
            </a:r>
            <a:r>
              <a:rPr lang="kk-KZ" sz="1200" dirty="0" smtClean="0">
                <a:latin typeface="Times New Roman" pitchFamily="18" charset="0"/>
                <a:cs typeface="Times New Roman" pitchFamily="18" charset="0"/>
              </a:rPr>
              <a:t>найзағай болады. Солтүстік-шығыстан жел соғады, күші 9-14, екпіні 15-20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16-18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7634957"/>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3,039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a:t>
            </a:r>
            <a:r>
              <a:rPr lang="kk-KZ" sz="1200" smtClean="0">
                <a:solidFill>
                  <a:schemeClr val="tx1"/>
                </a:solidFill>
                <a:latin typeface="Times New Roman" panose="02020603050405020304" pitchFamily="18" charset="0"/>
                <a:cs typeface="Times New Roman" panose="02020603050405020304" pitchFamily="18" charset="0"/>
              </a:rPr>
              <a:t>жылғы 12 </a:t>
            </a:r>
            <a:r>
              <a:rPr lang="kk-KZ" sz="1200" dirty="0">
                <a:solidFill>
                  <a:schemeClr val="tx1"/>
                </a:solidFill>
                <a:latin typeface="Times New Roman" panose="02020603050405020304" pitchFamily="18" charset="0"/>
                <a:cs typeface="Times New Roman" panose="02020603050405020304" pitchFamily="18" charset="0"/>
              </a:rPr>
              <a:t>шілдеде</a:t>
            </a:r>
            <a:r>
              <a:rPr lang="kk-KZ" sz="120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18073</TotalTime>
  <Words>543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4520</cp:revision>
  <cp:lastPrinted>2021-07-01T07:38:07Z</cp:lastPrinted>
  <dcterms:created xsi:type="dcterms:W3CDTF">2018-03-27T06:03:00Z</dcterms:created>
  <dcterms:modified xsi:type="dcterms:W3CDTF">2024-07-11T09:13:27Z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