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48533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0515638"/>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337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0,067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a:t>
                      </a:r>
                      <a:r>
                        <a:rPr lang="ru-RU" sz="1000">
                          <a:effectLst/>
                          <a:latin typeface="Times New Roman" panose="02020603050405020304" pitchFamily="18" charset="0"/>
                          <a:ea typeface="SimSun" panose="02010600030101010101" pitchFamily="2" charset="-122"/>
                        </a:rPr>
                        <a:t>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0,051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11 </a:t>
            </a:r>
            <a:r>
              <a:rPr lang="ru-RU" altLang="ru-RU" sz="1200" b="1" dirty="0">
                <a:latin typeface="Times New Roman" panose="02020603050405020304" pitchFamily="18" charset="0"/>
                <a:cs typeface="Times New Roman" panose="02020603050405020304" pitchFamily="18" charset="0"/>
              </a:rPr>
              <a:t>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жаңбыр, кей уақыттарда қатты жаңбыр, найзағай, бұршақ, дауыл.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9-14, күндіз екпіні </a:t>
            </a:r>
            <a:r>
              <a:rPr lang="kk-KZ" sz="1100" dirty="0" smtClean="0">
                <a:latin typeface="Times New Roman" panose="02020603050405020304" pitchFamily="18" charset="0"/>
                <a:cs typeface="Times New Roman" panose="02020603050405020304" pitchFamily="18" charset="0"/>
              </a:rPr>
              <a:t>15-20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17-19,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24-26</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градус </a:t>
            </a:r>
            <a:r>
              <a:rPr lang="kk-KZ" sz="1100" dirty="0" smtClean="0">
                <a:latin typeface="Times New Roman" panose="02020603050405020304" pitchFamily="18" charset="0"/>
                <a:cs typeface="Times New Roman" panose="02020603050405020304" pitchFamily="18" charset="0"/>
              </a:rPr>
              <a:t>жылы.</a:t>
            </a:r>
            <a:endParaRPr lang="kk-KZ" sz="1100" dirty="0">
              <a:latin typeface="Times New Roman" panose="02020603050405020304" pitchFamily="18" charset="0"/>
              <a:cs typeface="Times New Roman" panose="02020603050405020304" pitchFamily="18" charset="0"/>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13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26312</TotalTime>
  <Words>584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5111</cp:revision>
  <cp:lastPrinted>2021-07-01T03:56:27Z</cp:lastPrinted>
  <dcterms:created xsi:type="dcterms:W3CDTF">2018-03-27T06:03:00Z</dcterms:created>
  <dcterms:modified xsi:type="dcterms:W3CDTF">2024-07-11T07:05:47Z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