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06476049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4973543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581</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Солтүстіктен, солтүстік-батыстан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екпіні 15-20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22</a:t>
            </a:r>
            <a:r>
              <a:rPr lang="kk-KZ" sz="1200" kern="1400" dirty="0" smtClean="0">
                <a:solidFill>
                  <a:srgbClr val="000000"/>
                </a:solidFill>
                <a:latin typeface="Times New Roman"/>
                <a:ea typeface="Times New Roman"/>
              </a:rPr>
              <a:t>-24,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30-32 </a:t>
            </a:r>
            <a:r>
              <a:rPr lang="kk-KZ" sz="1200" kern="1400" dirty="0">
                <a:solidFill>
                  <a:srgbClr val="000000"/>
                </a:solidFill>
                <a:latin typeface="Times New Roman"/>
                <a:ea typeface="Times New Roman"/>
              </a:rPr>
              <a:t>жылы.</a:t>
            </a:r>
            <a:endParaRPr lang="kk-KZ" sz="1200" kern="1400" dirty="0" smtClean="0">
              <a:solidFill>
                <a:srgbClr val="000000"/>
              </a:solidFill>
              <a:latin typeface="Times New Roman"/>
              <a:ea typeface="Times New Roman"/>
            </a:endParaRP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Аздаған бұлтты, жауын-шашынсыз. Солтүстік-батыстан жел соғады, күші </a:t>
            </a:r>
            <a:r>
              <a:rPr lang="kk-KZ" sz="1200" kern="1400" dirty="0" smtClean="0">
                <a:solidFill>
                  <a:srgbClr val="000000"/>
                </a:solidFill>
                <a:latin typeface="Times New Roman"/>
                <a:ea typeface="Times New Roman"/>
              </a:rPr>
              <a:t>9-14, екпіні 15-20</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20-22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21632</TotalTime>
  <Words>584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3773</cp:revision>
  <cp:lastPrinted>2023-02-06T06:57:51Z</cp:lastPrinted>
  <dcterms:created xsi:type="dcterms:W3CDTF">2018-03-27T06:03:00Z</dcterms:created>
  <dcterms:modified xsi:type="dcterms:W3CDTF">2024-07-11T07:36:10Z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