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9" d="100"/>
          <a:sy n="119" d="100"/>
        </p:scale>
        <p:origin x="112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875139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a:t>
            </a:r>
            <a:r>
              <a:rPr lang="kk-KZ" sz="1200" dirty="0">
                <a:solidFill>
                  <a:prstClr val="black"/>
                </a:solidFill>
                <a:latin typeface="Times New Roman" pitchFamily="18" charset="0"/>
                <a:cs typeface="Times New Roman" pitchFamily="18" charset="0"/>
              </a:rPr>
              <a:t>солтүстік-батыстан соғады,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a:t>
            </a:r>
          </a:p>
          <a:p>
            <a:pPr lvl="0" indent="185738" algn="just"/>
            <a:endParaRPr lang="kk-KZ" sz="500" dirty="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73077" y="32560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2455494"/>
              </p:ext>
            </p:extLst>
          </p:nvPr>
        </p:nvGraphicFramePr>
        <p:xfrm>
          <a:off x="5015086"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19278</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3662</cp:revision>
  <cp:lastPrinted>2021-07-01T03:56:27Z</cp:lastPrinted>
  <dcterms:created xsi:type="dcterms:W3CDTF">2018-03-27T06:03:00Z</dcterms:created>
  <dcterms:modified xsi:type="dcterms:W3CDTF">2024-07-11T07:45:47Z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