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583929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12</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2024 ж. 11 </a:t>
            </a:r>
            <a:r>
              <a:rPr lang="kk-KZ" sz="1200" b="1" dirty="0">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Жел 5-10 </a:t>
            </a:r>
            <a:r>
              <a:rPr lang="kk-KZ" sz="1300" dirty="0">
                <a:effectLst/>
                <a:latin typeface="Times New Roman" panose="02020603050405020304" pitchFamily="18" charset="0"/>
                <a:ea typeface="Calibri" panose="020F0502020204030204" pitchFamily="34" charset="0"/>
              </a:rPr>
              <a:t>м/с. Ауа температурасы түнде 17-19, күндіз 29-31 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13 шілдеге</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12 </a:t>
            </a:r>
            <a:r>
              <a:rPr lang="kk-KZ" sz="1200" b="1"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395880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42752" y="3583663"/>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11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16689</TotalTime>
  <Words>563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3177</cp:revision>
  <cp:lastPrinted>2021-07-01T07:38:07Z</cp:lastPrinted>
  <dcterms:created xsi:type="dcterms:W3CDTF">2018-03-27T06:03:00Z</dcterms:created>
  <dcterms:modified xsi:type="dcterms:W3CDTF">2024-07-11T06:31:12Z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