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958557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10 </a:t>
                      </a:r>
                      <a:r>
                        <a:rPr lang="ru-RU" altLang="zh-CN" sz="1200" b="1" i="1" baseline="0" dirty="0">
                          <a:solidFill>
                            <a:srgbClr val="002060"/>
                          </a:solidFill>
                          <a:latin typeface="Times New Roman" panose="02020603050405020304" pitchFamily="18" charset="0"/>
                          <a:cs typeface="Times New Roman" panose="02020603050405020304" pitchFamily="18" charset="0"/>
                        </a:rPr>
                        <a:t>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10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6459841"/>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11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10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 Солтүстік-батыстан жел соғады, күші 7-12 м/с. Ауа температурасы түнде 12-14, күндіз 28-30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12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11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12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Солтүстік-батыстан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15-17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11 шілдеде, түнде 12 шілдеде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Седелёва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30071</TotalTime>
  <Words>612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5192</cp:revision>
  <cp:lastPrinted>2023-01-16T10:13:34Z</cp:lastPrinted>
  <dcterms:created xsi:type="dcterms:W3CDTF">2018-03-27T06:03:00Z</dcterms:created>
  <dcterms:modified xsi:type="dcterms:W3CDTF">2024-07-10T05:44:27Z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