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18315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8576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11</a:t>
            </a:r>
            <a:r>
              <a:rPr lang="kk-KZ" sz="1300" b="1" dirty="0">
                <a:solidFill>
                  <a:srgbClr val="000000"/>
                </a:solidFill>
                <a:latin typeface="Times New Roman" panose="02020603050405020304" pitchFamily="18" charset="0"/>
                <a:cs typeface="Times New Roman" panose="02020603050405020304" pitchFamily="18" charset="0"/>
              </a:rPr>
              <a:t>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2024 ж. 10 </a:t>
            </a:r>
            <a:r>
              <a:rPr lang="kk-KZ" sz="1200" b="1" dirty="0">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 Түнде және таңертең тұман күтіледі. Жел 2-7 </a:t>
            </a:r>
            <a:r>
              <a:rPr lang="kk-KZ" sz="1300" dirty="0">
                <a:effectLst/>
                <a:latin typeface="Times New Roman" panose="02020603050405020304" pitchFamily="18" charset="0"/>
                <a:ea typeface="Calibri" panose="020F0502020204030204" pitchFamily="34" charset="0"/>
              </a:rPr>
              <a:t>м/с. Ауа температурасы түнде 15-17, күндіз 27-29 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12 шілдеге</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11 </a:t>
            </a:r>
            <a:r>
              <a:rPr lang="kk-KZ" sz="1200" b="1"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16-18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682178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42752" y="3583663"/>
            <a:ext cx="4486770"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10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16687</TotalTime>
  <Words>569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3176</cp:revision>
  <cp:lastPrinted>2021-07-01T07:38:07Z</cp:lastPrinted>
  <dcterms:created xsi:type="dcterms:W3CDTF">2018-03-27T06:03:00Z</dcterms:created>
  <dcterms:modified xsi:type="dcterms:W3CDTF">2024-07-10T06:15:57Z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