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60095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051563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337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0,046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өткінші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күндіз екпіні 18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19-21,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30-32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жылы.</a:t>
            </a:r>
            <a:endParaRPr lang="kk-KZ" sz="1100" dirty="0">
              <a:latin typeface="Times New Roman" panose="02020603050405020304" pitchFamily="18" charset="0"/>
              <a:cs typeface="Times New Roman" panose="02020603050405020304" pitchFamily="18" charset="0"/>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12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өткінші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26309</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5110</cp:revision>
  <cp:lastPrinted>2021-07-01T03:56:27Z</cp:lastPrinted>
  <dcterms:created xsi:type="dcterms:W3CDTF">2018-03-27T06:03:00Z</dcterms:created>
  <dcterms:modified xsi:type="dcterms:W3CDTF">2024-07-10T08:01:16Z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