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10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10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93668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11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10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11</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Батыстан, оңтүстік-батыстан жел соғады, түнде күші 2-7, күндіз 9-14 м/с. Ауа температурасы түнде 15-17, күндіз 28-30 градус жылы.</a:t>
            </a:r>
          </a:p>
          <a:p>
            <a:pPr algn="ctr"/>
            <a:r>
              <a:rPr lang="kk-KZ" sz="1200" b="1" dirty="0">
                <a:latin typeface="Times New Roman" pitchFamily="18" charset="0"/>
                <a:cs typeface="Times New Roman" pitchFamily="18" charset="0"/>
              </a:rPr>
              <a:t>12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11</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2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Оңтүстік-шығыстан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15-17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11 шілдеде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11 шілдеде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15259</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4931</cp:revision>
  <cp:lastPrinted>2021-07-01T03:56:27Z</cp:lastPrinted>
  <dcterms:created xsi:type="dcterms:W3CDTF">2018-03-27T06:03:00Z</dcterms:created>
  <dcterms:modified xsi:type="dcterms:W3CDTF">2024-07-10T05:59:04Z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