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5" d="100"/>
          <a:sy n="75" d="100"/>
        </p:scale>
        <p:origin x="-34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399833"/>
              </p:ext>
            </p:extLst>
          </p:nvPr>
        </p:nvGraphicFramePr>
        <p:xfrm>
          <a:off x="307975" y="297787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18-20,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27-29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11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12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жауын-шышынсыз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30204" y="2472890"/>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4269278"/>
              </p:ext>
            </p:extLst>
          </p:nvPr>
        </p:nvGraphicFramePr>
        <p:xfrm>
          <a:off x="4874329" y="4221088"/>
          <a:ext cx="4781606" cy="113558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Calibri"/>
                        </a:rPr>
                        <a:t>662</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0.132</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20104</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3829</cp:revision>
  <cp:lastPrinted>2021-07-01T07:38:07Z</cp:lastPrinted>
  <dcterms:created xsi:type="dcterms:W3CDTF">2018-03-27T06:03:00Z</dcterms:created>
  <dcterms:modified xsi:type="dcterms:W3CDTF">2024-07-10T08:44:36Z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