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210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3796176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192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ию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6" y="361164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115888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11 июля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июля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7-12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26-28°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июля 2024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июля</a:t>
            </a: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5-17°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24460" y="2313746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48659" y="32592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3761801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0,297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471" y="601838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20575</TotalTime>
  <Words>606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КЛ Воздух</cp:lastModifiedBy>
  <cp:revision>3699</cp:revision>
  <cp:lastPrinted>2021-07-01T03:56:27Z</cp:lastPrinted>
  <dcterms:created xsi:type="dcterms:W3CDTF">2018-03-27T06:03:00Z</dcterms:created>
  <dcterms:modified xsi:type="dcterms:W3CDTF">2024-07-10T07:25:50Z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